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0" r:id="rId4"/>
    <p:sldId id="259" r:id="rId5"/>
    <p:sldId id="267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818C-912E-4D25-BC89-247868ADC390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7D80-5A3F-4138-B005-EB24C8C311C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6758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osetee-logo.jpg"/>
          <p:cNvPicPr>
            <a:picLocks noChangeAspect="1"/>
          </p:cNvPicPr>
          <p:nvPr/>
        </p:nvPicPr>
        <p:blipFill>
          <a:blip r:embed="rId2" cstate="print"/>
          <a:srcRect b="15932"/>
          <a:stretch>
            <a:fillRect/>
          </a:stretch>
        </p:blipFill>
        <p:spPr>
          <a:xfrm>
            <a:off x="7164288" y="5193704"/>
            <a:ext cx="1979712" cy="166429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7308304" y="537321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ΕΡΕΥΝΑ ΟΣΕΤΕΕ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6 - Εικόνα" descr="nekroi_perifereia_updated_without_thessaloni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192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setee-logo.jpg"/>
          <p:cNvPicPr>
            <a:picLocks noChangeAspect="1"/>
          </p:cNvPicPr>
          <p:nvPr/>
        </p:nvPicPr>
        <p:blipFill>
          <a:blip r:embed="rId2" cstate="print"/>
          <a:srcRect b="15932"/>
          <a:stretch>
            <a:fillRect/>
          </a:stretch>
        </p:blipFill>
        <p:spPr>
          <a:xfrm>
            <a:off x="7164288" y="5193704"/>
            <a:ext cx="1979712" cy="166429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308304" y="537321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ΕΡΕΥΝΑ ΟΣΕΤΕΕ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- Εικόνα" descr="ΝΕΚΡΟΙ - ΚΑΤΗΓΟΡΙΕ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45720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 rot="18953462">
            <a:off x="5113420" y="381913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Ξενοδοχεία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18891247">
            <a:off x="5515291" y="3867738"/>
            <a:ext cx="203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2">
                    <a:lumMod val="25000"/>
                  </a:schemeClr>
                </a:solidFill>
              </a:rPr>
              <a:t>(υπάλληλοι, εργάτες-</a:t>
            </a:r>
          </a:p>
          <a:p>
            <a:r>
              <a:rPr lang="el-GR" sz="1200" dirty="0" smtClean="0">
                <a:solidFill>
                  <a:schemeClr val="bg2">
                    <a:lumMod val="25000"/>
                  </a:schemeClr>
                </a:solidFill>
              </a:rPr>
              <a:t>μισθωτοί)</a:t>
            </a:r>
            <a:endParaRPr lang="el-GR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osetee-logo.jpg"/>
          <p:cNvPicPr>
            <a:picLocks noChangeAspect="1"/>
          </p:cNvPicPr>
          <p:nvPr/>
        </p:nvPicPr>
        <p:blipFill>
          <a:blip r:embed="rId2" cstate="print"/>
          <a:srcRect b="15932"/>
          <a:stretch>
            <a:fillRect/>
          </a:stretch>
        </p:blipFill>
        <p:spPr>
          <a:xfrm>
            <a:off x="7164288" y="5193704"/>
            <a:ext cx="1979712" cy="1664296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7308304" y="537321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ΕΡΕΥΝΑ ΟΣΕΤΕΕ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6 - Εικόνα" descr="ΝΕΚΡΟΙ - ΗΛΙΚΙΕΣ %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144000" cy="548640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18932716">
            <a:off x="6803469" y="4169001"/>
            <a:ext cx="184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ΑΔΙΕΥΚΡΙΝΙΣΤΟ</a:t>
            </a:r>
            <a:endParaRPr lang="el-G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99592" y="42930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1,61%                      8,06%                    58,06%                 32,26%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" y="0"/>
            <a:ext cx="895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2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setee-logo.jpg"/>
          <p:cNvPicPr>
            <a:picLocks noChangeAspect="1"/>
          </p:cNvPicPr>
          <p:nvPr/>
        </p:nvPicPr>
        <p:blipFill>
          <a:blip r:embed="rId2" cstate="print"/>
          <a:srcRect b="15932"/>
          <a:stretch>
            <a:fillRect/>
          </a:stretch>
        </p:blipFill>
        <p:spPr>
          <a:xfrm>
            <a:off x="7164288" y="5193704"/>
            <a:ext cx="1979712" cy="166429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308304" y="537321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ΕΡΕΥΝΑ ΟΣΕΤΕΕ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- Εικόνα" descr="Θανατοι_ανα_Κατηγορια_20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00"/>
            <a:ext cx="9144000" cy="4572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 rot="18926696">
            <a:off x="7665824" y="346790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2">
                    <a:lumMod val="25000"/>
                  </a:schemeClr>
                </a:solidFill>
              </a:rPr>
              <a:t>Ξενοδοχεία</a:t>
            </a:r>
            <a:endParaRPr lang="el-GR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setee-logo.jpg"/>
          <p:cNvPicPr>
            <a:picLocks noChangeAspect="1"/>
          </p:cNvPicPr>
          <p:nvPr/>
        </p:nvPicPr>
        <p:blipFill>
          <a:blip r:embed="rId2" cstate="print"/>
          <a:srcRect b="15932"/>
          <a:stretch>
            <a:fillRect/>
          </a:stretch>
        </p:blipFill>
        <p:spPr>
          <a:xfrm>
            <a:off x="7164288" y="5193704"/>
            <a:ext cx="1979712" cy="166429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308304" y="537321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ΕΡΕΥΝΑ ΟΣΕΤΕΕ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ownloads\Θανατοι_ανα_Ηλικια_2025_LowerLabel.png"/>
          <p:cNvPicPr>
            <a:picLocks noChangeAspect="1" noChangeArrowheads="1"/>
          </p:cNvPicPr>
          <p:nvPr/>
        </p:nvPicPr>
        <p:blipFill>
          <a:blip r:embed="rId3" cstate="print"/>
          <a:srcRect t="1812" b="1564"/>
          <a:stretch>
            <a:fillRect/>
          </a:stretch>
        </p:blipFill>
        <p:spPr bwMode="auto">
          <a:xfrm>
            <a:off x="914400" y="72008"/>
            <a:ext cx="7315200" cy="530120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051720" y="47251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10,71%                 51,79%                 37,50%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setee-logo.jpg"/>
          <p:cNvPicPr>
            <a:picLocks noChangeAspect="1"/>
          </p:cNvPicPr>
          <p:nvPr/>
        </p:nvPicPr>
        <p:blipFill>
          <a:blip r:embed="rId2" cstate="print"/>
          <a:srcRect b="15932"/>
          <a:stretch>
            <a:fillRect/>
          </a:stretch>
        </p:blipFill>
        <p:spPr>
          <a:xfrm>
            <a:off x="7164288" y="5193704"/>
            <a:ext cx="1979712" cy="166429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308304" y="537321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ΕΡΕΥΝΑ ΟΣΕΤΕΕ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755576" y="908720"/>
          <a:ext cx="3175000" cy="268414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ΦΥΛΟ </a:t>
                      </a:r>
                      <a:r>
                        <a:rPr lang="el-GR" sz="11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2024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ΑΝΔΡΕΣ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143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95,97%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ΓΥΝΑΙΚΕΣ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4,03%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ΣΥΝΟΛΟ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149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00" ker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00" ker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00" ker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ΑΛΛΟΔΑΠΟΙ 2024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10,07%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069408" y="908720"/>
          <a:ext cx="3175000" cy="268414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ΦΥΛΟ 2025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ΑΝΔΡΕΣ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96,67%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ΓΥΝΑΙΚΕΣ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3,33</a:t>
                      </a:r>
                      <a:r>
                        <a:rPr lang="el-GR" sz="11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ΣΥΝΟΛΟ</a:t>
                      </a: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00" ker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00" ker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00" ker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ΑΛΛΟΔΑΠΟΙ </a:t>
                      </a: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2025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15,00%</a:t>
                      </a:r>
                      <a:endParaRPr lang="el-GR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70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Αφροδίτη Τζιαντζή</cp:lastModifiedBy>
  <cp:revision>33</cp:revision>
  <dcterms:created xsi:type="dcterms:W3CDTF">2025-04-24T12:45:56Z</dcterms:created>
  <dcterms:modified xsi:type="dcterms:W3CDTF">2025-04-28T13:16:02Z</dcterms:modified>
</cp:coreProperties>
</file>